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433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772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956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143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527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908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51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3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72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256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3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D4BDAC-35BB-3FD8-588E-DB7541E83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882" y="787068"/>
            <a:ext cx="4594098" cy="14550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300"/>
              <a:t>Pozvánka na vernisáž výstavy Tajemství Dřeva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5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7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F930834A-DF60-F949-B8D6-B3AF4DA51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223" y="2796427"/>
            <a:ext cx="4601757" cy="32745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/>
              <a:t>10.1</a:t>
            </a:r>
            <a:r>
              <a:rPr lang="cs-CZ" sz="2400" b="1" dirty="0"/>
              <a:t>0</a:t>
            </a:r>
            <a:r>
              <a:rPr lang="en-US" sz="2400" b="1" dirty="0"/>
              <a:t>.</a:t>
            </a:r>
            <a:r>
              <a:rPr lang="en-US" sz="2400" dirty="0"/>
              <a:t> 18.hod. 2023</a:t>
            </a:r>
          </a:p>
          <a:p>
            <a:r>
              <a:rPr lang="en-US" sz="2400" b="1" dirty="0"/>
              <a:t>Galerie Pod </a:t>
            </a:r>
            <a:r>
              <a:rPr lang="en-US" sz="2400" b="1" dirty="0" err="1"/>
              <a:t>věží</a:t>
            </a:r>
            <a:r>
              <a:rPr lang="en-US" sz="2400" dirty="0"/>
              <a:t>, </a:t>
            </a:r>
            <a:r>
              <a:rPr lang="en-US" sz="2400" dirty="0" err="1"/>
              <a:t>Mladá</a:t>
            </a:r>
            <a:r>
              <a:rPr lang="en-US" sz="2400" dirty="0"/>
              <a:t> </a:t>
            </a:r>
            <a:r>
              <a:rPr lang="en-US" sz="2400" dirty="0" err="1"/>
              <a:t>Boleslav</a:t>
            </a:r>
            <a:endParaRPr lang="en-US" sz="2400" dirty="0"/>
          </a:p>
          <a:p>
            <a:r>
              <a:rPr lang="en-US" sz="2400" dirty="0" err="1"/>
              <a:t>Zahraje</a:t>
            </a:r>
            <a:r>
              <a:rPr lang="en-US" sz="2400" dirty="0"/>
              <a:t> a </a:t>
            </a:r>
            <a:r>
              <a:rPr lang="en-US" sz="2400" dirty="0" err="1"/>
              <a:t>zazpívá</a:t>
            </a:r>
            <a:r>
              <a:rPr lang="en-US" sz="2400" dirty="0"/>
              <a:t> </a:t>
            </a:r>
            <a:r>
              <a:rPr lang="en-US" sz="2400" dirty="0" err="1"/>
              <a:t>Ondřej</a:t>
            </a:r>
            <a:r>
              <a:rPr lang="en-US" sz="2400" dirty="0"/>
              <a:t> </a:t>
            </a:r>
            <a:r>
              <a:rPr lang="en-US" sz="2400" dirty="0" err="1"/>
              <a:t>Halama</a:t>
            </a:r>
            <a:endParaRPr lang="en-US" sz="2400" dirty="0"/>
          </a:p>
          <a:p>
            <a:r>
              <a:rPr lang="en-US" sz="2400" dirty="0"/>
              <a:t>Autor </a:t>
            </a:r>
            <a:r>
              <a:rPr lang="en-US" sz="2400" dirty="0" err="1"/>
              <a:t>výstavy</a:t>
            </a:r>
            <a:r>
              <a:rPr lang="en-US" sz="2400" dirty="0"/>
              <a:t> </a:t>
            </a:r>
            <a:r>
              <a:rPr lang="en-US" sz="2400" dirty="0" err="1"/>
              <a:t>bude</a:t>
            </a:r>
            <a:r>
              <a:rPr lang="en-US" sz="2400" dirty="0"/>
              <a:t> taky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AE1D2-D2A7-1093-DED1-E7E2088B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99"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Obrázek 5" descr="Obsah obrázku umění, mozaika, obraz, Kreativní umění&#10;&#10;Popis byl vytvořen automaticky">
            <a:extLst>
              <a:ext uri="{FF2B5EF4-FFF2-40B4-BE49-F238E27FC236}">
                <a16:creationId xmlns:a16="http://schemas.microsoft.com/office/drawing/2014/main" id="{EA1F7547-EEE3-5CF9-5403-05680DB56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03" y="-84092"/>
            <a:ext cx="5633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1324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AnalogousFromRegularSeedRightStep">
      <a:dk1>
        <a:srgbClr val="000000"/>
      </a:dk1>
      <a:lt1>
        <a:srgbClr val="FFFFFF"/>
      </a:lt1>
      <a:dk2>
        <a:srgbClr val="412D24"/>
      </a:dk2>
      <a:lt2>
        <a:srgbClr val="E2E6E8"/>
      </a:lt2>
      <a:accent1>
        <a:srgbClr val="E76129"/>
      </a:accent1>
      <a:accent2>
        <a:srgbClr val="CF9917"/>
      </a:accent2>
      <a:accent3>
        <a:srgbClr val="9AAC1E"/>
      </a:accent3>
      <a:accent4>
        <a:srgbClr val="5FB714"/>
      </a:accent4>
      <a:accent5>
        <a:srgbClr val="28BB21"/>
      </a:accent5>
      <a:accent6>
        <a:srgbClr val="14BC53"/>
      </a:accent6>
      <a:hlink>
        <a:srgbClr val="398BAD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</Words>
  <Application>Microsoft Office PowerPoint</Application>
  <PresentationFormat>Širokoúhlá obrazovka</PresentationFormat>
  <Paragraphs>5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Avenir Next LT Pro Light</vt:lpstr>
      <vt:lpstr>Georgia Pro Semibold</vt:lpstr>
      <vt:lpstr>RocaVTI</vt:lpstr>
      <vt:lpstr>Pozvánka na vernisáž výstavy Tajemství Dřeva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Pozvánka na vernisáž výstavy Tajemství Dřeva</dc:title>
  <dc:creator>Martin Patřičný</dc:creator>
  <cp:lastModifiedBy>Martin Patřičný</cp:lastModifiedBy>
  <cp:revision>1</cp:revision>
  <dcterms:created xsi:type="dcterms:W3CDTF">2023-09-27T07:19:31Z</dcterms:created>
  <dcterms:modified xsi:type="dcterms:W3CDTF">2023-09-27T07:32:49Z</dcterms:modified>
</cp:coreProperties>
</file>